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2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0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1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9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4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2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B9A5A-DB2D-ED4E-9355-6D3A5A61F800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51FF-0AC8-9544-845F-A065D06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Description in adverts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Poppy 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43805"/>
            <a:ext cx="8229600" cy="2773362"/>
          </a:xfrm>
        </p:spPr>
        <p:txBody>
          <a:bodyPr/>
          <a:lstStyle/>
          <a:p>
            <a:r>
              <a:rPr lang="en-US" dirty="0"/>
              <a:t>Wonderfully </a:t>
            </a:r>
            <a:r>
              <a:rPr lang="en-US" dirty="0" smtClean="0"/>
              <a:t>soft </a:t>
            </a:r>
            <a:r>
              <a:rPr lang="en-US" dirty="0"/>
              <a:t>and </a:t>
            </a:r>
            <a:r>
              <a:rPr lang="en-US" dirty="0" smtClean="0"/>
              <a:t>cuddly </a:t>
            </a:r>
          </a:p>
          <a:p>
            <a:r>
              <a:rPr lang="en-US" dirty="0" smtClean="0"/>
              <a:t>Embroidered </a:t>
            </a:r>
            <a:r>
              <a:rPr lang="en-US" dirty="0"/>
              <a:t>features</a:t>
            </a:r>
          </a:p>
          <a:p>
            <a:r>
              <a:rPr lang="en-US" dirty="0"/>
              <a:t>15cm tall</a:t>
            </a:r>
          </a:p>
          <a:p>
            <a:r>
              <a:rPr lang="en-US" dirty="0"/>
              <a:t>Great </a:t>
            </a:r>
            <a:r>
              <a:rPr lang="en-US" dirty="0" smtClean="0"/>
              <a:t>pocket sized travel friend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34" y="930804"/>
            <a:ext cx="2772833" cy="27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5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 pull and go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Chunky miniature sports car</a:t>
            </a:r>
          </a:p>
          <a:p>
            <a:r>
              <a:rPr lang="en-US" dirty="0" smtClean="0"/>
              <a:t>Realistic race </a:t>
            </a:r>
            <a:r>
              <a:rPr lang="en-US" dirty="0"/>
              <a:t>track sounds</a:t>
            </a:r>
          </a:p>
          <a:p>
            <a:r>
              <a:rPr lang="en-US" dirty="0"/>
              <a:t>Revs up when pressed down</a:t>
            </a:r>
          </a:p>
          <a:p>
            <a:r>
              <a:rPr lang="en-US" dirty="0" err="1"/>
              <a:t>Colourful</a:t>
            </a:r>
            <a:r>
              <a:rPr lang="en-US" dirty="0"/>
              <a:t> and </a:t>
            </a:r>
            <a:r>
              <a:rPr lang="en-US" dirty="0" smtClean="0"/>
              <a:t>interactive</a:t>
            </a:r>
          </a:p>
          <a:p>
            <a:r>
              <a:rPr lang="en-US" dirty="0" smtClean="0"/>
              <a:t>For ages 1-5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33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7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Rattle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pretty silver bell inside a ball</a:t>
            </a:r>
          </a:p>
          <a:p>
            <a:r>
              <a:rPr lang="en-US" dirty="0" smtClean="0"/>
              <a:t>Rattles when shaken</a:t>
            </a:r>
            <a:endParaRPr lang="en-US" dirty="0"/>
          </a:p>
          <a:p>
            <a:r>
              <a:rPr lang="en-US" dirty="0" smtClean="0"/>
              <a:t>Bright, </a:t>
            </a:r>
            <a:r>
              <a:rPr lang="en-US" dirty="0" err="1" smtClean="0"/>
              <a:t>colourful</a:t>
            </a:r>
            <a:r>
              <a:rPr lang="en-US" dirty="0" smtClean="0"/>
              <a:t> plastic</a:t>
            </a:r>
            <a:endParaRPr lang="en-US" dirty="0"/>
          </a:p>
          <a:p>
            <a:r>
              <a:rPr lang="en-US" dirty="0" smtClean="0"/>
              <a:t>Yellow, hot </a:t>
            </a:r>
            <a:r>
              <a:rPr lang="en-US" dirty="0"/>
              <a:t>pink </a:t>
            </a:r>
            <a:r>
              <a:rPr lang="en-US" dirty="0" smtClean="0"/>
              <a:t>and green</a:t>
            </a:r>
            <a:endParaRPr lang="en-US" dirty="0"/>
          </a:p>
          <a:p>
            <a:r>
              <a:rPr lang="fr-FR" dirty="0" smtClean="0"/>
              <a:t>8cm </a:t>
            </a:r>
            <a:r>
              <a:rPr lang="fr-FR" dirty="0" err="1" smtClean="0"/>
              <a:t>across</a:t>
            </a:r>
            <a:endParaRPr lang="fr-FR" dirty="0" smtClean="0"/>
          </a:p>
          <a:p>
            <a:r>
              <a:rPr lang="fr-FR" dirty="0" err="1" smtClean="0"/>
              <a:t>Suitable</a:t>
            </a:r>
            <a:r>
              <a:rPr lang="fr-FR" dirty="0" smtClean="0"/>
              <a:t> for 3 </a:t>
            </a:r>
            <a:r>
              <a:rPr lang="fr-FR" dirty="0" err="1" smtClean="0"/>
              <a:t>months</a:t>
            </a:r>
            <a:r>
              <a:rPr lang="fr-FR" dirty="0" smtClean="0"/>
              <a:t> +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33" y="3280832"/>
            <a:ext cx="3365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80" t="15154" r="-4717"/>
          <a:stretch/>
        </p:blipFill>
        <p:spPr>
          <a:xfrm>
            <a:off x="5151968" y="1619155"/>
            <a:ext cx="3238498" cy="25656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Quadcopter</a:t>
            </a:r>
            <a:r>
              <a:rPr lang="en-US" dirty="0" smtClean="0"/>
              <a:t> drone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9666" y="1922693"/>
            <a:ext cx="7027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3200" dirty="0" smtClean="0"/>
              <a:t>High quality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Ultra small in size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Very light and delicate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Excellent control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Can fly for up to 8 minutes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LED light for night flying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Flies up and down, hovers and flips</a:t>
            </a:r>
          </a:p>
          <a:p>
            <a:pPr marL="457200" indent="-457200">
              <a:buFont typeface="Arial"/>
              <a:buChar char="•"/>
            </a:pPr>
            <a:endParaRPr lang="en-GB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061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105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Description in adverts</vt:lpstr>
      <vt:lpstr>Poppy Cat</vt:lpstr>
      <vt:lpstr>Turbo pull and go car</vt:lpstr>
      <vt:lpstr>Rattle ball</vt:lpstr>
      <vt:lpstr>Quadcopter drone</vt:lpstr>
    </vt:vector>
  </TitlesOfParts>
  <Company>alice coaching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Description in adverts</dc:title>
  <dc:creator>Alice Washbourne</dc:creator>
  <cp:lastModifiedBy>Beebug</cp:lastModifiedBy>
  <cp:revision>3</cp:revision>
  <cp:lastPrinted>2014-07-02T11:46:04Z</cp:lastPrinted>
  <dcterms:created xsi:type="dcterms:W3CDTF">2014-07-02T11:20:31Z</dcterms:created>
  <dcterms:modified xsi:type="dcterms:W3CDTF">2014-07-16T09:24:26Z</dcterms:modified>
</cp:coreProperties>
</file>